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8" r:id="rId2"/>
    <p:sldMasterId id="2147483713" r:id="rId3"/>
  </p:sldMasterIdLst>
  <p:notesMasterIdLst>
    <p:notesMasterId r:id="rId7"/>
  </p:notesMasterIdLst>
  <p:sldIdLst>
    <p:sldId id="257" r:id="rId4"/>
    <p:sldId id="339" r:id="rId5"/>
    <p:sldId id="340" r:id="rId6"/>
  </p:sldIdLst>
  <p:sldSz cx="9144000" cy="6858000" type="screen4x3"/>
  <p:notesSz cx="6797675" cy="98742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6" autoAdjust="0"/>
    <p:restoredTop sz="90216" autoAdjust="0"/>
  </p:normalViewPr>
  <p:slideViewPr>
    <p:cSldViewPr>
      <p:cViewPr varScale="1">
        <p:scale>
          <a:sx n="100" d="100"/>
          <a:sy n="100" d="100"/>
        </p:scale>
        <p:origin x="58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713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3713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95DB2F18-38A8-41C5-A63E-7FA8EAF858EC}" type="datetimeFigureOut">
              <a:rPr lang="de-AT" smtClean="0"/>
              <a:t>14.07.2015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8" tIns="45719" rIns="91438" bIns="45719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38" tIns="45719" rIns="91438" bIns="45719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378825"/>
            <a:ext cx="2945659" cy="493713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378825"/>
            <a:ext cx="2945659" cy="493713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6E38A7D5-1057-4942-A093-D6D8A2793EC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9271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AT" smtClean="0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38" indent="-28574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81" indent="-22859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174" indent="-22859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366" indent="-22859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559" indent="-22859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750" indent="-22859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943" indent="-22859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136" indent="-22859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A175CED-65DB-4559-8F84-728DF6FC268B}" type="slidenum">
              <a:rPr lang="en-US" altLang="en-US" smtClean="0">
                <a:solidFill>
                  <a:prstClr val="black"/>
                </a:solidFill>
              </a:rPr>
              <a:pPr eaLnBrk="1" hangingPunct="1">
                <a:defRPr/>
              </a:pPr>
              <a:t>1</a:t>
            </a:fld>
            <a:endParaRPr lang="en-US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28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oleObject" Target="../embeddings/oleObject3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oleObject" Target="../embeddings/oleObject9.bin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wien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0" y="3429000"/>
            <a:ext cx="5867400" cy="606425"/>
          </a:xfrm>
        </p:spPr>
        <p:txBody>
          <a:bodyPr/>
          <a:lstStyle>
            <a:lvl1pPr algn="ctr">
              <a:defRPr sz="2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4495800"/>
            <a:ext cx="4495800" cy="609600"/>
          </a:xfr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086600" y="0"/>
            <a:ext cx="1905000" cy="603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CECEB9-2A32-4075-BDCF-1D7C83815EC3}" type="datetime1">
              <a:rPr lang="de-DE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14.07.2015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54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275EC3-8DAA-466F-9333-45ECEA2B092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498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30CE7-1522-4A3E-BAE9-3F46DB4942B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521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66E49-06D0-430D-8E63-807D637DD78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859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293DA-38E7-4FCD-A9E1-7B235E1C165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945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AD381-AFE5-4816-934D-28597F19EFE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11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87E05-3E29-4B18-9F1B-1F1CAC954EB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929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E5E12-3199-4087-9E39-A211154B09D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42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E75C5-AE2B-4B6C-AE08-93625E8DEA4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794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08888-4CC1-49C8-82B3-F5434473F05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928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81800" y="768350"/>
            <a:ext cx="2057400" cy="55562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768350"/>
            <a:ext cx="6019800" cy="555625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04F9B-AB01-46DB-9599-5151A7DF5E8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333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59188" y="768350"/>
            <a:ext cx="5180012" cy="60325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</p:nvPr>
        </p:nvSpPr>
        <p:spPr>
          <a:xfrm>
            <a:off x="609600" y="1828800"/>
            <a:ext cx="7924800" cy="4495800"/>
          </a:xfrm>
        </p:spPr>
        <p:txBody>
          <a:bodyPr/>
          <a:lstStyle/>
          <a:p>
            <a:pPr lvl="0"/>
            <a:endParaRPr lang="de-AT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79D6B-B0CA-4ED1-972C-40983E21F29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434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0"/>
          <p:cNvSpPr txBox="1">
            <a:spLocks noChangeArrowheads="1"/>
          </p:cNvSpPr>
          <p:nvPr userDrawn="1"/>
        </p:nvSpPr>
        <p:spPr bwMode="auto">
          <a:xfrm>
            <a:off x="179388" y="333375"/>
            <a:ext cx="1008062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1000" smtClean="0">
              <a:solidFill>
                <a:srgbClr val="000000"/>
              </a:solidFill>
            </a:endParaRPr>
          </a:p>
        </p:txBody>
      </p:sp>
      <p:sp>
        <p:nvSpPr>
          <p:cNvPr id="3" name="Line 33"/>
          <p:cNvSpPr>
            <a:spLocks noChangeShapeType="1"/>
          </p:cNvSpPr>
          <p:nvPr userDrawn="1"/>
        </p:nvSpPr>
        <p:spPr bwMode="auto">
          <a:xfrm flipH="1">
            <a:off x="-180975" y="0"/>
            <a:ext cx="9324975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AT" sz="2800">
              <a:solidFill>
                <a:srgbClr val="000000"/>
              </a:solidFill>
            </a:endParaRPr>
          </a:p>
        </p:txBody>
      </p:sp>
      <p:sp>
        <p:nvSpPr>
          <p:cNvPr id="4" name="Rectangle 34"/>
          <p:cNvSpPr>
            <a:spLocks noChangeArrowheads="1"/>
          </p:cNvSpPr>
          <p:nvPr userDrawn="1"/>
        </p:nvSpPr>
        <p:spPr bwMode="auto">
          <a:xfrm>
            <a:off x="5724525" y="3333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sz="2800">
              <a:solidFill>
                <a:srgbClr val="000000"/>
              </a:solidFill>
            </a:endParaRPr>
          </a:p>
        </p:txBody>
      </p:sp>
      <p:pic>
        <p:nvPicPr>
          <p:cNvPr id="5" name="Picture 35" descr="Balken Kopi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0"/>
            <a:ext cx="75152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6" descr="Logo72dpi Kopie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500"/>
            <a:ext cx="1295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0"/>
          <p:cNvSpPr>
            <a:spLocks noChangeArrowheads="1"/>
          </p:cNvSpPr>
          <p:nvPr userDrawn="1"/>
        </p:nvSpPr>
        <p:spPr bwMode="auto">
          <a:xfrm>
            <a:off x="-1588" y="6308725"/>
            <a:ext cx="9144001" cy="549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sz="2800">
              <a:solidFill>
                <a:srgbClr val="000000"/>
              </a:solidFill>
            </a:endParaRPr>
          </a:p>
        </p:txBody>
      </p:sp>
      <p:pic>
        <p:nvPicPr>
          <p:cNvPr id="8" name="Picture 37" descr="LeisteFöderer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6308725"/>
            <a:ext cx="6696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ct 38"/>
          <p:cNvGraphicFramePr>
            <a:graphicFrameLocks/>
          </p:cNvGraphicFramePr>
          <p:nvPr userDrawn="1"/>
        </p:nvGraphicFramePr>
        <p:xfrm>
          <a:off x="-1588" y="6275388"/>
          <a:ext cx="9140826" cy="3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4" name="Image" r:id="rId6" imgW="12063492" imgH="88545" progId="Photoshop.Image.9">
                  <p:embed/>
                </p:oleObj>
              </mc:Choice>
              <mc:Fallback>
                <p:oleObj name="Image" r:id="rId6" imgW="12063492" imgH="88545" progId="Photoshop.Image.9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6275388"/>
                        <a:ext cx="9140826" cy="3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39" descr="C:\Users\Andrea\Desktop\Andrea´s Dateien\Organisatorisches\BSO 2009\LeisteFöderer_neu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0925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8"/>
          <p:cNvSpPr txBox="1">
            <a:spLocks noChangeArrowheads="1"/>
          </p:cNvSpPr>
          <p:nvPr userDrawn="1"/>
        </p:nvSpPr>
        <p:spPr bwMode="auto">
          <a:xfrm>
            <a:off x="179388" y="333375"/>
            <a:ext cx="1008062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1000" smtClean="0">
              <a:solidFill>
                <a:srgbClr val="000000"/>
              </a:solidFill>
            </a:endParaRPr>
          </a:p>
        </p:txBody>
      </p:sp>
      <p:sp>
        <p:nvSpPr>
          <p:cNvPr id="12" name="Rectangle 38"/>
          <p:cNvSpPr>
            <a:spLocks noChangeArrowheads="1"/>
          </p:cNvSpPr>
          <p:nvPr userDrawn="1"/>
        </p:nvSpPr>
        <p:spPr bwMode="auto">
          <a:xfrm>
            <a:off x="0" y="6211888"/>
            <a:ext cx="9144000" cy="692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sz="2800">
              <a:solidFill>
                <a:srgbClr val="000000"/>
              </a:solidFill>
            </a:endParaRPr>
          </a:p>
        </p:txBody>
      </p:sp>
      <p:pic>
        <p:nvPicPr>
          <p:cNvPr id="13" name="Picture 42" descr="Balken Kopi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8" y="0"/>
            <a:ext cx="83534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9" descr="Logo72dpi Kopie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172878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Object 41"/>
          <p:cNvGraphicFramePr>
            <a:graphicFrameLocks/>
          </p:cNvGraphicFramePr>
          <p:nvPr userDrawn="1"/>
        </p:nvGraphicFramePr>
        <p:xfrm>
          <a:off x="-1588" y="6203950"/>
          <a:ext cx="9140826" cy="3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5" name="Image" r:id="rId9" imgW="12063492" imgH="88545" progId="Photoshop.Image.9">
                  <p:embed/>
                </p:oleObj>
              </mc:Choice>
              <mc:Fallback>
                <p:oleObj name="Image" r:id="rId9" imgW="12063492" imgH="88545" progId="Photoshop.Image.9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6203950"/>
                        <a:ext cx="9140826" cy="36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39" descr="C:\Users\Andrea\Desktop\Andrea´s Dateien\Organisatorisches\BSO 2009\LeisteFöderer_neu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0925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720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DDA80-A53C-4478-AD1B-52E7B55A2798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62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3573016"/>
            <a:ext cx="7772400" cy="1362075"/>
          </a:xfrm>
        </p:spPr>
        <p:txBody>
          <a:bodyPr anchor="t"/>
          <a:lstStyle>
            <a:lvl1pPr algn="l">
              <a:defRPr sz="2400" b="1" cap="all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1DFFF-AD0F-4FA9-9287-0DCD29129A4B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027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916113"/>
            <a:ext cx="4068763" cy="41767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78363" y="1916113"/>
            <a:ext cx="4070350" cy="41767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5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35E85-BA89-4A3E-9901-65AE80A2688D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42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755AD-820A-4DD7-87EE-5581D1E445D4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3780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CF438-11ED-4AD6-9B25-C98ACEC16326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426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6F0E2-F7A5-4164-B308-7A73AF243E7E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7106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031E7-ABF4-4A4D-91BE-EE9E8222262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9719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269F7-A6E2-43F1-B28E-43AC922AE9B3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3220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3A4C5-1F9B-42EE-8BA3-369DA13C8855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975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77025" y="1196975"/>
            <a:ext cx="2071688" cy="48958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196975"/>
            <a:ext cx="6067425" cy="48958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F2F50-941D-43BF-81B1-F3E96B9F1ECA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6887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0"/>
          <p:cNvSpPr txBox="1">
            <a:spLocks noChangeArrowheads="1"/>
          </p:cNvSpPr>
          <p:nvPr userDrawn="1"/>
        </p:nvSpPr>
        <p:spPr bwMode="auto">
          <a:xfrm>
            <a:off x="179388" y="333375"/>
            <a:ext cx="1008062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1000" smtClean="0">
              <a:solidFill>
                <a:srgbClr val="000000"/>
              </a:solidFill>
            </a:endParaRPr>
          </a:p>
        </p:txBody>
      </p:sp>
      <p:sp>
        <p:nvSpPr>
          <p:cNvPr id="5" name="Line 33"/>
          <p:cNvSpPr>
            <a:spLocks noChangeShapeType="1"/>
          </p:cNvSpPr>
          <p:nvPr userDrawn="1"/>
        </p:nvSpPr>
        <p:spPr bwMode="auto">
          <a:xfrm flipH="1">
            <a:off x="-180975" y="0"/>
            <a:ext cx="9324975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AT" sz="2800">
              <a:solidFill>
                <a:srgbClr val="000000"/>
              </a:solidFill>
            </a:endParaRPr>
          </a:p>
        </p:txBody>
      </p:sp>
      <p:sp>
        <p:nvSpPr>
          <p:cNvPr id="6" name="Rectangle 34"/>
          <p:cNvSpPr>
            <a:spLocks noChangeArrowheads="1"/>
          </p:cNvSpPr>
          <p:nvPr userDrawn="1"/>
        </p:nvSpPr>
        <p:spPr bwMode="auto">
          <a:xfrm>
            <a:off x="5724525" y="3333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sz="2800">
              <a:solidFill>
                <a:srgbClr val="000000"/>
              </a:solidFill>
            </a:endParaRPr>
          </a:p>
        </p:txBody>
      </p:sp>
      <p:pic>
        <p:nvPicPr>
          <p:cNvPr id="7" name="Picture 35" descr="Balken Kopi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0"/>
            <a:ext cx="75152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6" descr="Logo72dpi Kopie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500"/>
            <a:ext cx="1295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0"/>
          <p:cNvSpPr>
            <a:spLocks noChangeArrowheads="1"/>
          </p:cNvSpPr>
          <p:nvPr userDrawn="1"/>
        </p:nvSpPr>
        <p:spPr bwMode="auto">
          <a:xfrm>
            <a:off x="-1588" y="6308725"/>
            <a:ext cx="9144001" cy="549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sz="2800">
              <a:solidFill>
                <a:srgbClr val="000000"/>
              </a:solidFill>
            </a:endParaRPr>
          </a:p>
        </p:txBody>
      </p:sp>
      <p:pic>
        <p:nvPicPr>
          <p:cNvPr id="10" name="Picture 37" descr="LeisteFöderer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6308725"/>
            <a:ext cx="6696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38"/>
          <p:cNvGraphicFramePr>
            <a:graphicFrameLocks/>
          </p:cNvGraphicFramePr>
          <p:nvPr userDrawn="1"/>
        </p:nvGraphicFramePr>
        <p:xfrm>
          <a:off x="-1588" y="6275388"/>
          <a:ext cx="9140826" cy="3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Image" r:id="rId6" imgW="12063492" imgH="88545" progId="Photoshop.Image.9">
                  <p:embed/>
                </p:oleObj>
              </mc:Choice>
              <mc:Fallback>
                <p:oleObj name="Image" r:id="rId6" imgW="12063492" imgH="88545" progId="Photoshop.Image.9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6275388"/>
                        <a:ext cx="9140826" cy="3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39" descr="C:\Users\Andrea\Desktop\Andrea´s Dateien\Organisatorisches\BSO 2009\LeisteFöderer_neu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0925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Rectangle 1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B99F3-309B-4C93-9A2A-3964A0BC3B6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7555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0"/>
          <p:cNvSpPr txBox="1">
            <a:spLocks noChangeArrowheads="1"/>
          </p:cNvSpPr>
          <p:nvPr userDrawn="1"/>
        </p:nvSpPr>
        <p:spPr bwMode="auto">
          <a:xfrm>
            <a:off x="179388" y="333375"/>
            <a:ext cx="1008062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1000" smtClean="0">
              <a:solidFill>
                <a:srgbClr val="000000"/>
              </a:solidFill>
            </a:endParaRPr>
          </a:p>
        </p:txBody>
      </p:sp>
      <p:sp>
        <p:nvSpPr>
          <p:cNvPr id="5" name="Line 33"/>
          <p:cNvSpPr>
            <a:spLocks noChangeShapeType="1"/>
          </p:cNvSpPr>
          <p:nvPr userDrawn="1"/>
        </p:nvSpPr>
        <p:spPr bwMode="auto">
          <a:xfrm flipH="1">
            <a:off x="-180975" y="0"/>
            <a:ext cx="9324975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AT" sz="2800">
              <a:solidFill>
                <a:srgbClr val="000000"/>
              </a:solidFill>
            </a:endParaRPr>
          </a:p>
        </p:txBody>
      </p:sp>
      <p:sp>
        <p:nvSpPr>
          <p:cNvPr id="6" name="Rectangle 34"/>
          <p:cNvSpPr>
            <a:spLocks noChangeArrowheads="1"/>
          </p:cNvSpPr>
          <p:nvPr userDrawn="1"/>
        </p:nvSpPr>
        <p:spPr bwMode="auto">
          <a:xfrm>
            <a:off x="5724525" y="3333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sz="2800">
              <a:solidFill>
                <a:srgbClr val="000000"/>
              </a:solidFill>
            </a:endParaRPr>
          </a:p>
        </p:txBody>
      </p:sp>
      <p:pic>
        <p:nvPicPr>
          <p:cNvPr id="7" name="Picture 35" descr="Balken Kopi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0"/>
            <a:ext cx="75152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6" descr="Logo72dpi Kopie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500"/>
            <a:ext cx="1295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0"/>
          <p:cNvSpPr>
            <a:spLocks noChangeArrowheads="1"/>
          </p:cNvSpPr>
          <p:nvPr userDrawn="1"/>
        </p:nvSpPr>
        <p:spPr bwMode="auto">
          <a:xfrm>
            <a:off x="-1588" y="6308725"/>
            <a:ext cx="9144001" cy="549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sz="2800">
              <a:solidFill>
                <a:srgbClr val="000000"/>
              </a:solidFill>
            </a:endParaRPr>
          </a:p>
        </p:txBody>
      </p:sp>
      <p:pic>
        <p:nvPicPr>
          <p:cNvPr id="10" name="Picture 37" descr="LeisteFöderer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6308725"/>
            <a:ext cx="6696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38"/>
          <p:cNvGraphicFramePr>
            <a:graphicFrameLocks/>
          </p:cNvGraphicFramePr>
          <p:nvPr userDrawn="1"/>
        </p:nvGraphicFramePr>
        <p:xfrm>
          <a:off x="-1588" y="6275388"/>
          <a:ext cx="9140826" cy="3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0" name="Image" r:id="rId6" imgW="12063492" imgH="88545" progId="Photoshop.Image.9">
                  <p:embed/>
                </p:oleObj>
              </mc:Choice>
              <mc:Fallback>
                <p:oleObj name="Image" r:id="rId6" imgW="12063492" imgH="88545" progId="Photoshop.Image.9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6275388"/>
                        <a:ext cx="9140826" cy="3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39" descr="C:\Users\Andrea\Desktop\Andrea´s Dateien\Organisatorisches\BSO 2009\LeisteFöderer_neu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0925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de-AT" sz="2800">
              <a:solidFill>
                <a:srgbClr val="000000"/>
              </a:solidFill>
            </a:endParaRPr>
          </a:p>
        </p:txBody>
      </p:sp>
      <p:sp>
        <p:nvSpPr>
          <p:cNvPr id="1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de-AT" sz="2800">
              <a:solidFill>
                <a:srgbClr val="000000"/>
              </a:solidFill>
            </a:endParaRPr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83FB3-49BD-4B40-B26B-A8AF9DAAA16D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7459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0"/>
          <p:cNvSpPr txBox="1">
            <a:spLocks noChangeArrowheads="1"/>
          </p:cNvSpPr>
          <p:nvPr userDrawn="1"/>
        </p:nvSpPr>
        <p:spPr bwMode="auto">
          <a:xfrm>
            <a:off x="179388" y="333375"/>
            <a:ext cx="1008062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1000" smtClean="0">
              <a:solidFill>
                <a:srgbClr val="000000"/>
              </a:solidFill>
            </a:endParaRPr>
          </a:p>
        </p:txBody>
      </p:sp>
      <p:sp>
        <p:nvSpPr>
          <p:cNvPr id="5" name="Line 33"/>
          <p:cNvSpPr>
            <a:spLocks noChangeShapeType="1"/>
          </p:cNvSpPr>
          <p:nvPr userDrawn="1"/>
        </p:nvSpPr>
        <p:spPr bwMode="auto">
          <a:xfrm flipH="1">
            <a:off x="-180975" y="0"/>
            <a:ext cx="9324975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AT" sz="2800">
              <a:solidFill>
                <a:srgbClr val="000000"/>
              </a:solidFill>
            </a:endParaRPr>
          </a:p>
        </p:txBody>
      </p:sp>
      <p:sp>
        <p:nvSpPr>
          <p:cNvPr id="6" name="Rectangle 34"/>
          <p:cNvSpPr>
            <a:spLocks noChangeArrowheads="1"/>
          </p:cNvSpPr>
          <p:nvPr userDrawn="1"/>
        </p:nvSpPr>
        <p:spPr bwMode="auto">
          <a:xfrm>
            <a:off x="5724525" y="3333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sz="2800">
              <a:solidFill>
                <a:srgbClr val="000000"/>
              </a:solidFill>
            </a:endParaRPr>
          </a:p>
        </p:txBody>
      </p:sp>
      <p:pic>
        <p:nvPicPr>
          <p:cNvPr id="7" name="Picture 35" descr="Balken Kopi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0"/>
            <a:ext cx="75152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6" descr="Logo72dpi Kopie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500"/>
            <a:ext cx="1295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0"/>
          <p:cNvSpPr>
            <a:spLocks noChangeArrowheads="1"/>
          </p:cNvSpPr>
          <p:nvPr userDrawn="1"/>
        </p:nvSpPr>
        <p:spPr bwMode="auto">
          <a:xfrm>
            <a:off x="-1588" y="6308725"/>
            <a:ext cx="9144001" cy="549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sz="2800">
              <a:solidFill>
                <a:srgbClr val="000000"/>
              </a:solidFill>
            </a:endParaRPr>
          </a:p>
        </p:txBody>
      </p:sp>
      <p:pic>
        <p:nvPicPr>
          <p:cNvPr id="10" name="Picture 37" descr="LeisteFöderer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6308725"/>
            <a:ext cx="6696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38"/>
          <p:cNvGraphicFramePr>
            <a:graphicFrameLocks/>
          </p:cNvGraphicFramePr>
          <p:nvPr userDrawn="1"/>
        </p:nvGraphicFramePr>
        <p:xfrm>
          <a:off x="-1588" y="6275388"/>
          <a:ext cx="9140826" cy="3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4" name="Image" r:id="rId6" imgW="12063492" imgH="88545" progId="Photoshop.Image.9">
                  <p:embed/>
                </p:oleObj>
              </mc:Choice>
              <mc:Fallback>
                <p:oleObj name="Image" r:id="rId6" imgW="12063492" imgH="88545" progId="Photoshop.Image.9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6275388"/>
                        <a:ext cx="9140826" cy="3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39" descr="C:\Users\Andrea\Desktop\Andrea´s Dateien\Organisatorisches\BSO 2009\LeisteFöderer_neu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0925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de-AT" noProof="0"/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de-AT" sz="2800">
              <a:solidFill>
                <a:srgbClr val="000000"/>
              </a:solidFill>
            </a:endParaRPr>
          </a:p>
        </p:txBody>
      </p:sp>
      <p:sp>
        <p:nvSpPr>
          <p:cNvPr id="1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de-AT" sz="2800">
              <a:solidFill>
                <a:srgbClr val="000000"/>
              </a:solidFill>
            </a:endParaRPr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CEF7F-9D62-444F-ABE0-7D2528D1CF29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1284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0"/>
          <p:cNvSpPr txBox="1">
            <a:spLocks noChangeArrowheads="1"/>
          </p:cNvSpPr>
          <p:nvPr userDrawn="1"/>
        </p:nvSpPr>
        <p:spPr bwMode="auto">
          <a:xfrm>
            <a:off x="179388" y="333375"/>
            <a:ext cx="1008062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1000" smtClean="0">
              <a:solidFill>
                <a:srgbClr val="000000"/>
              </a:solidFill>
            </a:endParaRPr>
          </a:p>
        </p:txBody>
      </p:sp>
      <p:sp>
        <p:nvSpPr>
          <p:cNvPr id="3" name="Line 33"/>
          <p:cNvSpPr>
            <a:spLocks noChangeShapeType="1"/>
          </p:cNvSpPr>
          <p:nvPr userDrawn="1"/>
        </p:nvSpPr>
        <p:spPr bwMode="auto">
          <a:xfrm flipH="1">
            <a:off x="-180975" y="0"/>
            <a:ext cx="9324975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AT" sz="2800" smtClean="0">
              <a:solidFill>
                <a:srgbClr val="000000"/>
              </a:solidFill>
            </a:endParaRPr>
          </a:p>
        </p:txBody>
      </p:sp>
      <p:sp>
        <p:nvSpPr>
          <p:cNvPr id="4" name="Rectangle 34"/>
          <p:cNvSpPr>
            <a:spLocks noChangeArrowheads="1"/>
          </p:cNvSpPr>
          <p:nvPr userDrawn="1"/>
        </p:nvSpPr>
        <p:spPr bwMode="auto">
          <a:xfrm>
            <a:off x="5724525" y="3333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altLang="de-DE" smtClean="0">
              <a:solidFill>
                <a:srgbClr val="000000"/>
              </a:solidFill>
            </a:endParaRPr>
          </a:p>
        </p:txBody>
      </p:sp>
      <p:pic>
        <p:nvPicPr>
          <p:cNvPr id="5" name="Picture 35" descr="Balken Kopi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0"/>
            <a:ext cx="75152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6" descr="Logo72dpi Kopie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500"/>
            <a:ext cx="1295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0"/>
          <p:cNvSpPr>
            <a:spLocks noChangeArrowheads="1"/>
          </p:cNvSpPr>
          <p:nvPr userDrawn="1"/>
        </p:nvSpPr>
        <p:spPr bwMode="auto">
          <a:xfrm>
            <a:off x="-1588" y="6308725"/>
            <a:ext cx="9144001" cy="549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altLang="de-DE" smtClean="0">
              <a:solidFill>
                <a:srgbClr val="000000"/>
              </a:solidFill>
            </a:endParaRPr>
          </a:p>
        </p:txBody>
      </p:sp>
      <p:pic>
        <p:nvPicPr>
          <p:cNvPr id="8" name="Picture 37" descr="LeisteFöderer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6308725"/>
            <a:ext cx="6696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ct 38"/>
          <p:cNvGraphicFramePr>
            <a:graphicFrameLocks/>
          </p:cNvGraphicFramePr>
          <p:nvPr userDrawn="1"/>
        </p:nvGraphicFramePr>
        <p:xfrm>
          <a:off x="-1588" y="6275388"/>
          <a:ext cx="9140826" cy="3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8" name="Image" r:id="rId6" imgW="12063492" imgH="88545" progId="Photoshop.Image.9">
                  <p:embed/>
                </p:oleObj>
              </mc:Choice>
              <mc:Fallback>
                <p:oleObj name="Image" r:id="rId6" imgW="12063492" imgH="88545" progId="Photoshop.Image.9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6275388"/>
                        <a:ext cx="9140826" cy="3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39" descr="C:\Users\Andrea\Desktop\Andrea´s Dateien\Organisatorisches\BSO 2009\LeisteFöderer_neu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0925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8"/>
          <p:cNvSpPr txBox="1">
            <a:spLocks noChangeArrowheads="1"/>
          </p:cNvSpPr>
          <p:nvPr userDrawn="1"/>
        </p:nvSpPr>
        <p:spPr bwMode="auto">
          <a:xfrm>
            <a:off x="179388" y="333375"/>
            <a:ext cx="1008062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1000" smtClean="0">
              <a:solidFill>
                <a:srgbClr val="000000"/>
              </a:solidFill>
            </a:endParaRPr>
          </a:p>
        </p:txBody>
      </p:sp>
      <p:sp>
        <p:nvSpPr>
          <p:cNvPr id="12" name="Rectangle 38"/>
          <p:cNvSpPr>
            <a:spLocks noChangeArrowheads="1"/>
          </p:cNvSpPr>
          <p:nvPr userDrawn="1"/>
        </p:nvSpPr>
        <p:spPr bwMode="auto">
          <a:xfrm>
            <a:off x="0" y="6211888"/>
            <a:ext cx="9144000" cy="692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altLang="de-DE" smtClean="0">
              <a:solidFill>
                <a:srgbClr val="000000"/>
              </a:solidFill>
            </a:endParaRPr>
          </a:p>
        </p:txBody>
      </p:sp>
      <p:pic>
        <p:nvPicPr>
          <p:cNvPr id="13" name="Picture 42" descr="Balken Kopi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8" y="0"/>
            <a:ext cx="83534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9" descr="Logo72dpi Kopie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172878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Object 41"/>
          <p:cNvGraphicFramePr>
            <a:graphicFrameLocks/>
          </p:cNvGraphicFramePr>
          <p:nvPr userDrawn="1"/>
        </p:nvGraphicFramePr>
        <p:xfrm>
          <a:off x="-1588" y="6203950"/>
          <a:ext cx="9140826" cy="3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9" name="Image" r:id="rId9" imgW="12063492" imgH="88545" progId="Photoshop.Image.9">
                  <p:embed/>
                </p:oleObj>
              </mc:Choice>
              <mc:Fallback>
                <p:oleObj name="Image" r:id="rId9" imgW="12063492" imgH="88545" progId="Photoshop.Image.9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6203950"/>
                        <a:ext cx="9140826" cy="36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39" descr="C:\Users\Andrea\Desktop\Andrea´s Dateien\Organisatorisches\BSO 2009\LeisteFöderer_neu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0925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8647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7C979-E596-40F0-97A8-FA5F965D5DB8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3727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3573016"/>
            <a:ext cx="7772400" cy="1362075"/>
          </a:xfrm>
        </p:spPr>
        <p:txBody>
          <a:bodyPr anchor="t"/>
          <a:lstStyle>
            <a:lvl1pPr algn="l">
              <a:defRPr sz="2400" b="1" cap="all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2A90D-2748-4036-9C30-A971C3FF7928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0759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916113"/>
            <a:ext cx="4068763" cy="41767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78363" y="1916113"/>
            <a:ext cx="4070350" cy="41767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5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DE7C3-FCA0-4424-AC01-81FB45346129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748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E65ED-0AD7-493B-838A-DB90254504AF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2295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5AF43-81D2-4E67-8518-F5478D1BF2B8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2013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0836A-15E3-46CF-835D-AA3F0258651D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2631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495B0-E63C-4269-9C56-93ECEEBB229D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9251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0C61D-2676-48C0-A2B7-6EBEA4286DB2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3068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D0C90-AD4A-40EC-AA3F-7625EA9C406F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3621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77025" y="1196975"/>
            <a:ext cx="2071688" cy="48958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196975"/>
            <a:ext cx="6067425" cy="48958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spect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E02ED-DC1D-4440-BE59-E87E12F3D516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9613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0"/>
          <p:cNvSpPr txBox="1">
            <a:spLocks noChangeArrowheads="1"/>
          </p:cNvSpPr>
          <p:nvPr userDrawn="1"/>
        </p:nvSpPr>
        <p:spPr bwMode="auto">
          <a:xfrm>
            <a:off x="179388" y="333375"/>
            <a:ext cx="1008062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1000" smtClean="0">
              <a:solidFill>
                <a:srgbClr val="000000"/>
              </a:solidFill>
            </a:endParaRPr>
          </a:p>
        </p:txBody>
      </p:sp>
      <p:sp>
        <p:nvSpPr>
          <p:cNvPr id="5" name="Line 33"/>
          <p:cNvSpPr>
            <a:spLocks noChangeShapeType="1"/>
          </p:cNvSpPr>
          <p:nvPr userDrawn="1"/>
        </p:nvSpPr>
        <p:spPr bwMode="auto">
          <a:xfrm flipH="1">
            <a:off x="-180975" y="0"/>
            <a:ext cx="9324975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AT" sz="2800" smtClean="0">
              <a:solidFill>
                <a:srgbClr val="000000"/>
              </a:solidFill>
            </a:endParaRPr>
          </a:p>
        </p:txBody>
      </p:sp>
      <p:sp>
        <p:nvSpPr>
          <p:cNvPr id="6" name="Rectangle 34"/>
          <p:cNvSpPr>
            <a:spLocks noChangeArrowheads="1"/>
          </p:cNvSpPr>
          <p:nvPr userDrawn="1"/>
        </p:nvSpPr>
        <p:spPr bwMode="auto">
          <a:xfrm>
            <a:off x="5724525" y="3333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altLang="de-DE" smtClean="0">
              <a:solidFill>
                <a:srgbClr val="000000"/>
              </a:solidFill>
            </a:endParaRPr>
          </a:p>
        </p:txBody>
      </p:sp>
      <p:pic>
        <p:nvPicPr>
          <p:cNvPr id="7" name="Picture 35" descr="Balken Kopi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0"/>
            <a:ext cx="75152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6" descr="Logo72dpi Kopie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500"/>
            <a:ext cx="1295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0"/>
          <p:cNvSpPr>
            <a:spLocks noChangeArrowheads="1"/>
          </p:cNvSpPr>
          <p:nvPr userDrawn="1"/>
        </p:nvSpPr>
        <p:spPr bwMode="auto">
          <a:xfrm>
            <a:off x="-1588" y="6308725"/>
            <a:ext cx="9144001" cy="549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altLang="de-DE" smtClean="0">
              <a:solidFill>
                <a:srgbClr val="000000"/>
              </a:solidFill>
            </a:endParaRPr>
          </a:p>
        </p:txBody>
      </p:sp>
      <p:pic>
        <p:nvPicPr>
          <p:cNvPr id="10" name="Picture 37" descr="LeisteFöderer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6308725"/>
            <a:ext cx="6696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38"/>
          <p:cNvGraphicFramePr>
            <a:graphicFrameLocks/>
          </p:cNvGraphicFramePr>
          <p:nvPr userDrawn="1"/>
        </p:nvGraphicFramePr>
        <p:xfrm>
          <a:off x="-1588" y="6275388"/>
          <a:ext cx="9140826" cy="3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8" name="Image" r:id="rId6" imgW="12063492" imgH="88545" progId="Photoshop.Image.9">
                  <p:embed/>
                </p:oleObj>
              </mc:Choice>
              <mc:Fallback>
                <p:oleObj name="Image" r:id="rId6" imgW="12063492" imgH="88545" progId="Photoshop.Image.9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6275388"/>
                        <a:ext cx="9140826" cy="3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39" descr="C:\Users\Andrea\Desktop\Andrea´s Dateien\Organisatorisches\BSO 2009\LeisteFöderer_neu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0925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Rectangle 1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73791-0ABC-4FA0-9898-3FB45170B22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8437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0"/>
          <p:cNvSpPr txBox="1">
            <a:spLocks noChangeArrowheads="1"/>
          </p:cNvSpPr>
          <p:nvPr userDrawn="1"/>
        </p:nvSpPr>
        <p:spPr bwMode="auto">
          <a:xfrm>
            <a:off x="179388" y="333375"/>
            <a:ext cx="1008062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1000" smtClean="0">
              <a:solidFill>
                <a:srgbClr val="000000"/>
              </a:solidFill>
            </a:endParaRPr>
          </a:p>
        </p:txBody>
      </p:sp>
      <p:sp>
        <p:nvSpPr>
          <p:cNvPr id="5" name="Line 33"/>
          <p:cNvSpPr>
            <a:spLocks noChangeShapeType="1"/>
          </p:cNvSpPr>
          <p:nvPr userDrawn="1"/>
        </p:nvSpPr>
        <p:spPr bwMode="auto">
          <a:xfrm flipH="1">
            <a:off x="-180975" y="0"/>
            <a:ext cx="9324975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AT" sz="2800" smtClean="0">
              <a:solidFill>
                <a:srgbClr val="000000"/>
              </a:solidFill>
            </a:endParaRPr>
          </a:p>
        </p:txBody>
      </p:sp>
      <p:sp>
        <p:nvSpPr>
          <p:cNvPr id="6" name="Rectangle 34"/>
          <p:cNvSpPr>
            <a:spLocks noChangeArrowheads="1"/>
          </p:cNvSpPr>
          <p:nvPr userDrawn="1"/>
        </p:nvSpPr>
        <p:spPr bwMode="auto">
          <a:xfrm>
            <a:off x="5724525" y="3333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altLang="de-DE" smtClean="0">
              <a:solidFill>
                <a:srgbClr val="000000"/>
              </a:solidFill>
            </a:endParaRPr>
          </a:p>
        </p:txBody>
      </p:sp>
      <p:pic>
        <p:nvPicPr>
          <p:cNvPr id="7" name="Picture 35" descr="Balken Kopi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0"/>
            <a:ext cx="75152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6" descr="Logo72dpi Kopie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500"/>
            <a:ext cx="1295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0"/>
          <p:cNvSpPr>
            <a:spLocks noChangeArrowheads="1"/>
          </p:cNvSpPr>
          <p:nvPr userDrawn="1"/>
        </p:nvSpPr>
        <p:spPr bwMode="auto">
          <a:xfrm>
            <a:off x="-1588" y="6308725"/>
            <a:ext cx="9144001" cy="549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altLang="de-DE" smtClean="0">
              <a:solidFill>
                <a:srgbClr val="000000"/>
              </a:solidFill>
            </a:endParaRPr>
          </a:p>
        </p:txBody>
      </p:sp>
      <p:pic>
        <p:nvPicPr>
          <p:cNvPr id="10" name="Picture 37" descr="LeisteFöderer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6308725"/>
            <a:ext cx="6696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38"/>
          <p:cNvGraphicFramePr>
            <a:graphicFrameLocks/>
          </p:cNvGraphicFramePr>
          <p:nvPr userDrawn="1"/>
        </p:nvGraphicFramePr>
        <p:xfrm>
          <a:off x="-1588" y="6275388"/>
          <a:ext cx="9140826" cy="3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Image" r:id="rId6" imgW="12063492" imgH="88545" progId="Photoshop.Image.9">
                  <p:embed/>
                </p:oleObj>
              </mc:Choice>
              <mc:Fallback>
                <p:oleObj name="Image" r:id="rId6" imgW="12063492" imgH="88545" progId="Photoshop.Image.9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6275388"/>
                        <a:ext cx="9140826" cy="3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39" descr="C:\Users\Andrea\Desktop\Andrea´s Dateien\Organisatorisches\BSO 2009\LeisteFöderer_neu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0925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de-AT" sz="2800">
              <a:solidFill>
                <a:srgbClr val="000000"/>
              </a:solidFill>
            </a:endParaRPr>
          </a:p>
        </p:txBody>
      </p:sp>
      <p:sp>
        <p:nvSpPr>
          <p:cNvPr id="1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de-AT" sz="2800">
              <a:solidFill>
                <a:srgbClr val="000000"/>
              </a:solidFill>
            </a:endParaRPr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00A50-2557-48FD-9E57-0916379B6711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0961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0"/>
          <p:cNvSpPr txBox="1">
            <a:spLocks noChangeArrowheads="1"/>
          </p:cNvSpPr>
          <p:nvPr userDrawn="1"/>
        </p:nvSpPr>
        <p:spPr bwMode="auto">
          <a:xfrm>
            <a:off x="179388" y="333375"/>
            <a:ext cx="1008062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1000" smtClean="0">
              <a:solidFill>
                <a:srgbClr val="000000"/>
              </a:solidFill>
            </a:endParaRPr>
          </a:p>
        </p:txBody>
      </p:sp>
      <p:sp>
        <p:nvSpPr>
          <p:cNvPr id="5" name="Line 33"/>
          <p:cNvSpPr>
            <a:spLocks noChangeShapeType="1"/>
          </p:cNvSpPr>
          <p:nvPr userDrawn="1"/>
        </p:nvSpPr>
        <p:spPr bwMode="auto">
          <a:xfrm flipH="1">
            <a:off x="-180975" y="0"/>
            <a:ext cx="9324975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AT" sz="2800" smtClean="0">
              <a:solidFill>
                <a:srgbClr val="000000"/>
              </a:solidFill>
            </a:endParaRPr>
          </a:p>
        </p:txBody>
      </p:sp>
      <p:sp>
        <p:nvSpPr>
          <p:cNvPr id="6" name="Rectangle 34"/>
          <p:cNvSpPr>
            <a:spLocks noChangeArrowheads="1"/>
          </p:cNvSpPr>
          <p:nvPr userDrawn="1"/>
        </p:nvSpPr>
        <p:spPr bwMode="auto">
          <a:xfrm>
            <a:off x="5724525" y="3333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altLang="de-DE" smtClean="0">
              <a:solidFill>
                <a:srgbClr val="000000"/>
              </a:solidFill>
            </a:endParaRPr>
          </a:p>
        </p:txBody>
      </p:sp>
      <p:pic>
        <p:nvPicPr>
          <p:cNvPr id="7" name="Picture 35" descr="Balken Kopi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0"/>
            <a:ext cx="75152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6" descr="Logo72dpi Kopie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500"/>
            <a:ext cx="1295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0"/>
          <p:cNvSpPr>
            <a:spLocks noChangeArrowheads="1"/>
          </p:cNvSpPr>
          <p:nvPr userDrawn="1"/>
        </p:nvSpPr>
        <p:spPr bwMode="auto">
          <a:xfrm>
            <a:off x="-1588" y="6308725"/>
            <a:ext cx="9144001" cy="549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altLang="de-DE" smtClean="0">
              <a:solidFill>
                <a:srgbClr val="000000"/>
              </a:solidFill>
            </a:endParaRPr>
          </a:p>
        </p:txBody>
      </p:sp>
      <p:pic>
        <p:nvPicPr>
          <p:cNvPr id="10" name="Picture 37" descr="LeisteFöderer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6308725"/>
            <a:ext cx="6696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38"/>
          <p:cNvGraphicFramePr>
            <a:graphicFrameLocks/>
          </p:cNvGraphicFramePr>
          <p:nvPr userDrawn="1"/>
        </p:nvGraphicFramePr>
        <p:xfrm>
          <a:off x="-1588" y="6275388"/>
          <a:ext cx="9140826" cy="3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6" name="Image" r:id="rId6" imgW="12063492" imgH="88545" progId="Photoshop.Image.9">
                  <p:embed/>
                </p:oleObj>
              </mc:Choice>
              <mc:Fallback>
                <p:oleObj name="Image" r:id="rId6" imgW="12063492" imgH="88545" progId="Photoshop.Image.9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6275388"/>
                        <a:ext cx="9140826" cy="3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39" descr="C:\Users\Andrea\Desktop\Andrea´s Dateien\Organisatorisches\BSO 2009\LeisteFöderer_neu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0925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de-AT" noProof="0"/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de-AT" sz="2800">
              <a:solidFill>
                <a:srgbClr val="000000"/>
              </a:solidFill>
            </a:endParaRPr>
          </a:p>
        </p:txBody>
      </p:sp>
      <p:sp>
        <p:nvSpPr>
          <p:cNvPr id="1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de-AT" sz="2800">
              <a:solidFill>
                <a:srgbClr val="000000"/>
              </a:solidFill>
            </a:endParaRPr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5A9AC-0344-4C48-9240-11BDC3C2DD2B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16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15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6" Type="http://schemas.openxmlformats.org/officeDocument/2006/relationships/vmlDrawing" Target="../drawings/vmlDrawing1.v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29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8.xml"/><Relationship Id="rId16" Type="http://schemas.openxmlformats.org/officeDocument/2006/relationships/vmlDrawing" Target="../drawings/vmlDrawing6.vml"/><Relationship Id="rId20" Type="http://schemas.openxmlformats.org/officeDocument/2006/relationships/oleObject" Target="../embeddings/oleObject7.bin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076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3659188" y="768350"/>
            <a:ext cx="5180012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7620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D23272-035C-4D86-923D-F450641895BC}" type="slidenum">
              <a:rPr lang="en-US" altLang="en-US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en-US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06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96975"/>
            <a:ext cx="829151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291513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Textmasterformate durch Klicken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</a:p>
        </p:txBody>
      </p:sp>
      <p:sp>
        <p:nvSpPr>
          <p:cNvPr id="2" name="Text Box 20"/>
          <p:cNvSpPr txBox="1">
            <a:spLocks noChangeArrowheads="1"/>
          </p:cNvSpPr>
          <p:nvPr/>
        </p:nvSpPr>
        <p:spPr bwMode="auto">
          <a:xfrm>
            <a:off x="179388" y="333375"/>
            <a:ext cx="1008062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1000" smtClean="0">
              <a:solidFill>
                <a:srgbClr val="000000"/>
              </a:solidFill>
            </a:endParaRPr>
          </a:p>
        </p:txBody>
      </p:sp>
      <p:sp>
        <p:nvSpPr>
          <p:cNvPr id="1029" name="Line 33"/>
          <p:cNvSpPr>
            <a:spLocks noChangeShapeType="1"/>
          </p:cNvSpPr>
          <p:nvPr/>
        </p:nvSpPr>
        <p:spPr bwMode="auto">
          <a:xfrm flipH="1">
            <a:off x="-180975" y="0"/>
            <a:ext cx="9324975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AT" sz="2800">
              <a:solidFill>
                <a:srgbClr val="000000"/>
              </a:solidFill>
            </a:endParaRPr>
          </a:p>
        </p:txBody>
      </p:sp>
      <p:sp>
        <p:nvSpPr>
          <p:cNvPr id="1030" name="Rectangle 34"/>
          <p:cNvSpPr>
            <a:spLocks noChangeArrowheads="1"/>
          </p:cNvSpPr>
          <p:nvPr/>
        </p:nvSpPr>
        <p:spPr bwMode="auto">
          <a:xfrm>
            <a:off x="5724525" y="3333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sz="2800">
              <a:solidFill>
                <a:srgbClr val="000000"/>
              </a:solidFill>
            </a:endParaRPr>
          </a:p>
        </p:txBody>
      </p:sp>
      <p:pic>
        <p:nvPicPr>
          <p:cNvPr id="1031" name="Picture 35" descr="Balken Kopie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0"/>
            <a:ext cx="75152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36" descr="Logo72dpi Kopie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500"/>
            <a:ext cx="1295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30"/>
          <p:cNvSpPr>
            <a:spLocks noChangeArrowheads="1"/>
          </p:cNvSpPr>
          <p:nvPr/>
        </p:nvSpPr>
        <p:spPr bwMode="auto">
          <a:xfrm>
            <a:off x="-1588" y="6308725"/>
            <a:ext cx="9144001" cy="549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sz="2800">
              <a:solidFill>
                <a:srgbClr val="000000"/>
              </a:solidFill>
            </a:endParaRPr>
          </a:p>
        </p:txBody>
      </p:sp>
      <p:pic>
        <p:nvPicPr>
          <p:cNvPr id="1034" name="Picture 37" descr="LeisteFöderer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6308725"/>
            <a:ext cx="6696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Rectangle 6"/>
          <p:cNvSpPr>
            <a:spLocks noGrp="1" noChangeAspect="1" noChangeArrowheads="1"/>
          </p:cNvSpPr>
          <p:nvPr>
            <p:ph type="sldNum" sz="quarter" idx="4"/>
          </p:nvPr>
        </p:nvSpPr>
        <p:spPr bwMode="auto">
          <a:xfrm>
            <a:off x="6804025" y="6524625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latin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9F678CC1-6A10-4FC3-97CD-F70E3BB27D1D}" type="slidenum">
              <a:rPr lang="de-AT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  <p:graphicFrame>
        <p:nvGraphicFramePr>
          <p:cNvPr id="1036" name="Object 38"/>
          <p:cNvGraphicFramePr>
            <a:graphicFrameLocks/>
          </p:cNvGraphicFramePr>
          <p:nvPr/>
        </p:nvGraphicFramePr>
        <p:xfrm>
          <a:off x="-1588" y="6275388"/>
          <a:ext cx="9140826" cy="3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name="Image" r:id="rId20" imgW="12063492" imgH="88545" progId="Photoshop.Image.9">
                  <p:embed/>
                </p:oleObj>
              </mc:Choice>
              <mc:Fallback>
                <p:oleObj name="Image" r:id="rId20" imgW="12063492" imgH="88545" progId="Photoshop.Image.9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6275388"/>
                        <a:ext cx="9140826" cy="3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7" name="Picture 39" descr="C:\Users\Andrea\Desktop\Andrea´s Dateien\Organisatorisches\BSO 2009\LeisteFöderer_neu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0925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04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96975"/>
            <a:ext cx="829151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291513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 smtClean="0"/>
              <a:t>Textmasterformate durch Klicken bearbeiten</a:t>
            </a:r>
          </a:p>
          <a:p>
            <a:pPr lvl="1"/>
            <a:r>
              <a:rPr lang="de-AT" altLang="de-DE" smtClean="0"/>
              <a:t>Zweite Ebene</a:t>
            </a:r>
          </a:p>
          <a:p>
            <a:pPr lvl="2"/>
            <a:r>
              <a:rPr lang="de-AT" altLang="de-DE" smtClean="0"/>
              <a:t>Dritte Ebene</a:t>
            </a:r>
          </a:p>
          <a:p>
            <a:pPr lvl="3"/>
            <a:r>
              <a:rPr lang="de-AT" altLang="de-DE" smtClean="0"/>
              <a:t>Vierte Ebene</a:t>
            </a:r>
          </a:p>
          <a:p>
            <a:pPr lvl="4"/>
            <a:r>
              <a:rPr lang="de-AT" altLang="de-DE" smtClean="0"/>
              <a:t>Fünfte Ebene</a:t>
            </a:r>
          </a:p>
        </p:txBody>
      </p:sp>
      <p:sp>
        <p:nvSpPr>
          <p:cNvPr id="2" name="Text Box 20"/>
          <p:cNvSpPr txBox="1">
            <a:spLocks noChangeArrowheads="1"/>
          </p:cNvSpPr>
          <p:nvPr userDrawn="1"/>
        </p:nvSpPr>
        <p:spPr bwMode="auto">
          <a:xfrm>
            <a:off x="179388" y="333375"/>
            <a:ext cx="1008062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1000" smtClean="0">
              <a:solidFill>
                <a:srgbClr val="000000"/>
              </a:solidFill>
            </a:endParaRPr>
          </a:p>
        </p:txBody>
      </p:sp>
      <p:sp>
        <p:nvSpPr>
          <p:cNvPr id="1029" name="Line 33"/>
          <p:cNvSpPr>
            <a:spLocks noChangeShapeType="1"/>
          </p:cNvSpPr>
          <p:nvPr userDrawn="1"/>
        </p:nvSpPr>
        <p:spPr bwMode="auto">
          <a:xfrm flipH="1">
            <a:off x="-180975" y="0"/>
            <a:ext cx="9324975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AT" sz="2800" smtClean="0">
              <a:solidFill>
                <a:srgbClr val="000000"/>
              </a:solidFill>
            </a:endParaRPr>
          </a:p>
        </p:txBody>
      </p:sp>
      <p:sp>
        <p:nvSpPr>
          <p:cNvPr id="1030" name="Rectangle 34"/>
          <p:cNvSpPr>
            <a:spLocks noChangeArrowheads="1"/>
          </p:cNvSpPr>
          <p:nvPr userDrawn="1"/>
        </p:nvSpPr>
        <p:spPr bwMode="auto">
          <a:xfrm>
            <a:off x="5724525" y="3333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altLang="de-DE" smtClean="0">
              <a:solidFill>
                <a:srgbClr val="000000"/>
              </a:solidFill>
            </a:endParaRPr>
          </a:p>
        </p:txBody>
      </p:sp>
      <p:pic>
        <p:nvPicPr>
          <p:cNvPr id="1031" name="Picture 35" descr="Balken Kopie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0"/>
            <a:ext cx="75152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36" descr="Logo72dpi Kopie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500"/>
            <a:ext cx="1295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30"/>
          <p:cNvSpPr>
            <a:spLocks noChangeArrowheads="1"/>
          </p:cNvSpPr>
          <p:nvPr userDrawn="1"/>
        </p:nvSpPr>
        <p:spPr bwMode="auto">
          <a:xfrm>
            <a:off x="-1588" y="6308725"/>
            <a:ext cx="9144001" cy="549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de-DE" altLang="de-DE" smtClean="0">
              <a:solidFill>
                <a:srgbClr val="000000"/>
              </a:solidFill>
            </a:endParaRPr>
          </a:p>
        </p:txBody>
      </p:sp>
      <p:pic>
        <p:nvPicPr>
          <p:cNvPr id="1034" name="Picture 37" descr="LeisteFöderer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6308725"/>
            <a:ext cx="6696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Rectangle 6"/>
          <p:cNvSpPr>
            <a:spLocks noGrp="1" noChangeAspect="1" noChangeArrowheads="1"/>
          </p:cNvSpPr>
          <p:nvPr>
            <p:ph type="sldNum" sz="quarter" idx="4"/>
          </p:nvPr>
        </p:nvSpPr>
        <p:spPr bwMode="auto">
          <a:xfrm>
            <a:off x="6804025" y="6524625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latin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85159915-BFFE-4EE9-8A9D-01FE3DC7951E}" type="slidenum">
              <a:rPr lang="de-AT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  <p:graphicFrame>
        <p:nvGraphicFramePr>
          <p:cNvPr id="1036" name="Object 38"/>
          <p:cNvGraphicFramePr>
            <a:graphicFrameLocks/>
          </p:cNvGraphicFramePr>
          <p:nvPr userDrawn="1"/>
        </p:nvGraphicFramePr>
        <p:xfrm>
          <a:off x="-1588" y="6275388"/>
          <a:ext cx="9140826" cy="3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Image" r:id="rId20" imgW="12063492" imgH="88545" progId="Photoshop.Image.9">
                  <p:embed/>
                </p:oleObj>
              </mc:Choice>
              <mc:Fallback>
                <p:oleObj name="Image" r:id="rId20" imgW="12063492" imgH="88545" progId="Photoshop.Image.9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6275388"/>
                        <a:ext cx="9140826" cy="3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7" name="Picture 39" descr="C:\Users\Andrea\Desktop\Andrea´s Dateien\Organisatorisches\BSO 2009\LeisteFöderer_neu.png"/>
          <p:cNvPicPr>
            <a:picLocks noChangeAspect="1" noChangeArrowheads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0925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350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607434C-2594-4A78-B8D6-388C84280654}" type="datetime1">
              <a:rPr lang="de-DE">
                <a:solidFill>
                  <a:srgbClr val="FFFFFF"/>
                </a:solidFill>
              </a:rPr>
              <a:pPr>
                <a:defRPr/>
              </a:pPr>
              <a:t>14.07.2015</a:t>
            </a:fld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0" y="3212976"/>
            <a:ext cx="5867400" cy="1008112"/>
          </a:xfrm>
        </p:spPr>
        <p:txBody>
          <a:bodyPr/>
          <a:lstStyle/>
          <a:p>
            <a:pPr eaLnBrk="1" hangingPunct="1"/>
            <a:r>
              <a:rPr lang="de-AT" sz="4000" dirty="0" smtClean="0"/>
              <a:t>Insight </a:t>
            </a:r>
            <a:r>
              <a:rPr lang="de-AT" sz="4000" dirty="0" err="1" smtClean="0"/>
              <a:t>for</a:t>
            </a:r>
            <a:r>
              <a:rPr lang="de-AT" sz="4000" dirty="0" smtClean="0"/>
              <a:t> Output</a:t>
            </a:r>
            <a:br>
              <a:rPr lang="de-AT" sz="4000" dirty="0" smtClean="0"/>
            </a:br>
            <a:r>
              <a:rPr lang="de-AT" sz="4000" dirty="0" smtClean="0"/>
              <a:t>Feedback Learning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r>
              <a:rPr lang="de-AT" dirty="0" smtClean="0"/>
              <a:t>Speaker: Mag. Norbert Meister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7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18283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de-AT" dirty="0" smtClean="0"/>
              <a:t>Content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With</a:t>
            </a:r>
            <a:r>
              <a:rPr lang="de-AT" dirty="0" smtClean="0"/>
              <a:t> </a:t>
            </a:r>
            <a:r>
              <a:rPr lang="en-GB" dirty="0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concept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„wir“ </a:t>
            </a:r>
            <a:r>
              <a:rPr lang="de-AT" dirty="0" err="1" smtClean="0"/>
              <a:t>we</a:t>
            </a:r>
            <a:r>
              <a:rPr lang="de-AT" dirty="0" smtClean="0"/>
              <a:t> </a:t>
            </a:r>
            <a:r>
              <a:rPr lang="de-AT" dirty="0" err="1" smtClean="0"/>
              <a:t>try</a:t>
            </a:r>
            <a:r>
              <a:rPr lang="de-AT" dirty="0" smtClean="0"/>
              <a:t>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improve</a:t>
            </a:r>
            <a:r>
              <a:rPr lang="de-AT" dirty="0" smtClean="0"/>
              <a:t> </a:t>
            </a:r>
            <a:r>
              <a:rPr lang="de-AT" dirty="0" err="1" smtClean="0"/>
              <a:t>feedback</a:t>
            </a:r>
            <a:r>
              <a:rPr lang="de-AT" dirty="0" smtClean="0"/>
              <a:t> </a:t>
            </a:r>
            <a:r>
              <a:rPr lang="de-AT" dirty="0" err="1" smtClean="0"/>
              <a:t>processes</a:t>
            </a:r>
            <a:r>
              <a:rPr lang="de-AT" dirty="0" smtClean="0"/>
              <a:t> </a:t>
            </a:r>
            <a:r>
              <a:rPr lang="de-AT" dirty="0" err="1" smtClean="0"/>
              <a:t>between</a:t>
            </a:r>
            <a:r>
              <a:rPr lang="de-AT" dirty="0" smtClean="0"/>
              <a:t> </a:t>
            </a:r>
            <a:r>
              <a:rPr lang="de-AT" dirty="0" err="1" smtClean="0"/>
              <a:t>instrukctors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skiers</a:t>
            </a:r>
            <a:r>
              <a:rPr lang="de-AT" dirty="0" smtClean="0"/>
              <a:t> </a:t>
            </a:r>
            <a:r>
              <a:rPr lang="de-AT" dirty="0" err="1" smtClean="0"/>
              <a:t>who</a:t>
            </a:r>
            <a:r>
              <a:rPr lang="de-AT" dirty="0" smtClean="0"/>
              <a:t> </a:t>
            </a:r>
            <a:r>
              <a:rPr lang="de-AT" dirty="0" err="1" smtClean="0"/>
              <a:t>take</a:t>
            </a:r>
            <a:r>
              <a:rPr lang="de-AT" dirty="0" smtClean="0"/>
              <a:t> </a:t>
            </a:r>
            <a:r>
              <a:rPr lang="de-AT" dirty="0" err="1" smtClean="0"/>
              <a:t>lessons</a:t>
            </a:r>
            <a:r>
              <a:rPr lang="de-AT" dirty="0"/>
              <a:t>.</a:t>
            </a:r>
            <a:r>
              <a:rPr lang="de-AT" dirty="0" smtClean="0"/>
              <a:t/>
            </a:r>
            <a:br>
              <a:rPr lang="de-AT" dirty="0" smtClean="0"/>
            </a:br>
            <a:endParaRPr lang="de-AT" dirty="0" smtClean="0"/>
          </a:p>
          <a:p>
            <a:r>
              <a:rPr lang="de-AT" dirty="0" smtClean="0"/>
              <a:t>The </a:t>
            </a:r>
            <a:r>
              <a:rPr lang="de-AT" dirty="0" err="1" smtClean="0"/>
              <a:t>main</a:t>
            </a:r>
            <a:r>
              <a:rPr lang="de-AT" dirty="0" smtClean="0"/>
              <a:t> </a:t>
            </a:r>
            <a:r>
              <a:rPr lang="de-AT" dirty="0" err="1" smtClean="0"/>
              <a:t>aim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our</a:t>
            </a:r>
            <a:r>
              <a:rPr lang="de-AT" dirty="0" smtClean="0"/>
              <a:t> </a:t>
            </a:r>
            <a:r>
              <a:rPr lang="de-AT" dirty="0" err="1" smtClean="0"/>
              <a:t>feedback</a:t>
            </a:r>
            <a:r>
              <a:rPr lang="de-AT" dirty="0" smtClean="0"/>
              <a:t> </a:t>
            </a:r>
            <a:r>
              <a:rPr lang="de-AT" dirty="0" err="1" smtClean="0"/>
              <a:t>should</a:t>
            </a:r>
            <a:r>
              <a:rPr lang="de-AT" dirty="0" smtClean="0"/>
              <a:t> </a:t>
            </a:r>
            <a:r>
              <a:rPr lang="de-AT" dirty="0" err="1" smtClean="0"/>
              <a:t>be</a:t>
            </a:r>
            <a:r>
              <a:rPr lang="de-AT" dirty="0" smtClean="0"/>
              <a:t>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trigger</a:t>
            </a:r>
            <a:r>
              <a:rPr lang="de-AT" dirty="0" smtClean="0"/>
              <a:t> intern </a:t>
            </a:r>
            <a:r>
              <a:rPr lang="de-AT" dirty="0" err="1" smtClean="0"/>
              <a:t>monitoring</a:t>
            </a:r>
            <a:r>
              <a:rPr lang="de-AT" dirty="0" smtClean="0"/>
              <a:t> </a:t>
            </a:r>
            <a:r>
              <a:rPr lang="de-AT" dirty="0" err="1" smtClean="0"/>
              <a:t>processes</a:t>
            </a:r>
            <a:r>
              <a:rPr lang="de-AT" dirty="0" smtClean="0"/>
              <a:t> in </a:t>
            </a:r>
            <a:r>
              <a:rPr lang="de-AT" dirty="0" err="1" smtClean="0"/>
              <a:t>our</a:t>
            </a:r>
            <a:r>
              <a:rPr lang="de-AT" dirty="0" smtClean="0"/>
              <a:t> </a:t>
            </a:r>
            <a:r>
              <a:rPr lang="de-AT" dirty="0" err="1" smtClean="0"/>
              <a:t>athletes</a:t>
            </a:r>
            <a:r>
              <a:rPr lang="de-AT" dirty="0" smtClean="0"/>
              <a:t>.</a:t>
            </a:r>
          </a:p>
          <a:p>
            <a:endParaRPr lang="de-AT" dirty="0"/>
          </a:p>
          <a:p>
            <a:r>
              <a:rPr lang="de-AT" dirty="0"/>
              <a:t>"</a:t>
            </a:r>
            <a:r>
              <a:rPr lang="de-AT" dirty="0" err="1"/>
              <a:t>Therefore</a:t>
            </a:r>
            <a:r>
              <a:rPr lang="de-AT" dirty="0"/>
              <a:t> </a:t>
            </a:r>
            <a:r>
              <a:rPr lang="de-AT" dirty="0" err="1"/>
              <a:t>it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necessary</a:t>
            </a:r>
            <a:r>
              <a:rPr lang="de-AT" dirty="0"/>
              <a:t> </a:t>
            </a:r>
            <a:r>
              <a:rPr lang="de-AT" dirty="0" err="1"/>
              <a:t>to</a:t>
            </a:r>
            <a:r>
              <a:rPr lang="de-AT" dirty="0"/>
              <a:t> </a:t>
            </a:r>
            <a:r>
              <a:rPr lang="de-AT" dirty="0" err="1"/>
              <a:t>take</a:t>
            </a:r>
            <a:r>
              <a:rPr lang="de-AT" dirty="0"/>
              <a:t> a different </a:t>
            </a:r>
            <a:r>
              <a:rPr lang="de-AT" dirty="0" err="1"/>
              <a:t>approach</a:t>
            </a:r>
            <a:r>
              <a:rPr lang="de-AT" dirty="0"/>
              <a:t> </a:t>
            </a:r>
            <a:r>
              <a:rPr lang="de-AT" dirty="0" err="1"/>
              <a:t>to</a:t>
            </a:r>
            <a:r>
              <a:rPr lang="de-AT" dirty="0"/>
              <a:t> </a:t>
            </a:r>
            <a:r>
              <a:rPr lang="de-AT" dirty="0" err="1"/>
              <a:t>correct</a:t>
            </a:r>
            <a:r>
              <a:rPr lang="de-AT" dirty="0"/>
              <a:t> motion </a:t>
            </a:r>
            <a:r>
              <a:rPr lang="en-GB" dirty="0" smtClean="0"/>
              <a:t>sequences/movements</a:t>
            </a:r>
            <a:r>
              <a:rPr lang="de-AT" dirty="0" smtClean="0"/>
              <a:t>." </a:t>
            </a:r>
          </a:p>
          <a:p>
            <a:pPr marL="0" indent="0">
              <a:buNone/>
            </a:pPr>
            <a:endParaRPr lang="de-AT" dirty="0"/>
          </a:p>
          <a:p>
            <a:r>
              <a:rPr lang="de-AT" dirty="0" smtClean="0"/>
              <a:t>The </a:t>
            </a:r>
            <a:r>
              <a:rPr lang="de-AT" dirty="0" err="1" smtClean="0"/>
              <a:t>lecture</a:t>
            </a:r>
            <a:r>
              <a:rPr lang="de-AT" dirty="0" smtClean="0"/>
              <a:t> will </a:t>
            </a:r>
            <a:r>
              <a:rPr lang="de-AT" dirty="0" err="1" smtClean="0"/>
              <a:t>give</a:t>
            </a:r>
            <a:r>
              <a:rPr lang="de-AT" dirty="0" smtClean="0"/>
              <a:t> a </a:t>
            </a:r>
            <a:r>
              <a:rPr lang="de-AT" dirty="0" err="1" smtClean="0"/>
              <a:t>short</a:t>
            </a:r>
            <a:r>
              <a:rPr lang="de-AT" dirty="0" smtClean="0"/>
              <a:t> </a:t>
            </a:r>
            <a:r>
              <a:rPr lang="de-AT" dirty="0" err="1" smtClean="0"/>
              <a:t>theoretical</a:t>
            </a:r>
            <a:r>
              <a:rPr lang="de-AT" dirty="0" smtClean="0"/>
              <a:t> </a:t>
            </a:r>
            <a:r>
              <a:rPr lang="de-AT" dirty="0" err="1" smtClean="0"/>
              <a:t>summary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our</a:t>
            </a:r>
            <a:r>
              <a:rPr lang="de-AT" dirty="0" smtClean="0"/>
              <a:t> </a:t>
            </a:r>
            <a:r>
              <a:rPr lang="de-AT" dirty="0" err="1" smtClean="0"/>
              <a:t>ideas</a:t>
            </a:r>
            <a:r>
              <a:rPr lang="de-AT" dirty="0" smtClean="0"/>
              <a:t>.</a:t>
            </a:r>
            <a:br>
              <a:rPr lang="de-AT" dirty="0" smtClean="0"/>
            </a:br>
            <a:r>
              <a:rPr lang="de-AT" dirty="0" smtClean="0"/>
              <a:t>In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workshop</a:t>
            </a:r>
            <a:r>
              <a:rPr lang="de-AT" dirty="0" smtClean="0"/>
              <a:t> </a:t>
            </a:r>
            <a:r>
              <a:rPr lang="de-AT" dirty="0" err="1" smtClean="0"/>
              <a:t>we</a:t>
            </a:r>
            <a:r>
              <a:rPr lang="de-AT" dirty="0" smtClean="0"/>
              <a:t> </a:t>
            </a:r>
            <a:r>
              <a:rPr lang="de-AT" dirty="0" err="1" smtClean="0"/>
              <a:t>introduce</a:t>
            </a:r>
            <a:r>
              <a:rPr lang="de-AT" dirty="0" smtClean="0"/>
              <a:t> </a:t>
            </a:r>
            <a:r>
              <a:rPr lang="en-GB" dirty="0" smtClean="0"/>
              <a:t>the</a:t>
            </a:r>
            <a:r>
              <a:rPr lang="de-AT" dirty="0" smtClean="0"/>
              <a:t> „wir“ </a:t>
            </a:r>
            <a:r>
              <a:rPr lang="de-AT" dirty="0" err="1" smtClean="0"/>
              <a:t>approach</a:t>
            </a:r>
            <a:r>
              <a:rPr lang="de-AT" dirty="0" smtClean="0"/>
              <a:t> on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slope</a:t>
            </a:r>
            <a:r>
              <a:rPr lang="de-AT" dirty="0" smtClean="0"/>
              <a:t>.</a:t>
            </a:r>
          </a:p>
          <a:p>
            <a:endParaRPr lang="de-AT" dirty="0"/>
          </a:p>
          <a:p>
            <a:pPr marL="0" indent="0" algn="ctr">
              <a:buNone/>
            </a:pPr>
            <a:r>
              <a:rPr lang="de-AT" dirty="0" smtClean="0"/>
              <a:t>CURIOUS?</a:t>
            </a:r>
            <a:br>
              <a:rPr lang="de-AT" dirty="0" smtClean="0"/>
            </a:b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275EC3-8DAA-466F-9333-45ECEA2B092A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2"/>
            <a:ext cx="9144000" cy="77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01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275EC3-8DAA-466F-9333-45ECEA2B092A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746274" y="2276872"/>
            <a:ext cx="7651454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AT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</a:t>
            </a:r>
            <a:r>
              <a:rPr lang="de-AT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de-AT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you</a:t>
            </a:r>
            <a:r>
              <a:rPr lang="de-AT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de-AT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</a:t>
            </a:r>
            <a:r>
              <a:rPr lang="de-AT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de-AT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joining</a:t>
            </a:r>
            <a:r>
              <a:rPr lang="de-AT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de-AT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this</a:t>
            </a:r>
            <a:r>
              <a:rPr lang="de-AT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de-AT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lecture</a:t>
            </a:r>
            <a:r>
              <a:rPr lang="de-AT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br>
              <a:rPr lang="de-AT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de-AT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de-AT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de-AT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de-AT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We </a:t>
            </a: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are looking forward to 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see </a:t>
            </a: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you on the 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slope.</a:t>
            </a:r>
          </a:p>
          <a:p>
            <a:pPr algn="ctr"/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We like to 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show our </a:t>
            </a: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 feedback concept "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WIR“.</a:t>
            </a:r>
          </a:p>
          <a:p>
            <a:pPr algn="ctr"/>
            <a:endParaRPr lang="en-US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TEAM AUSTRIA</a:t>
            </a:r>
            <a:endParaRPr lang="de-AT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2"/>
            <a:ext cx="9144000" cy="77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694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E64533"/>
      </a:accent2>
      <a:accent3>
        <a:srgbClr val="FFFFFF"/>
      </a:accent3>
      <a:accent4>
        <a:srgbClr val="000000"/>
      </a:accent4>
      <a:accent5>
        <a:srgbClr val="DAEDEF"/>
      </a:accent5>
      <a:accent6>
        <a:srgbClr val="D03E2D"/>
      </a:accent6>
      <a:hlink>
        <a:srgbClr val="E64533"/>
      </a:hlink>
      <a:folHlink>
        <a:srgbClr val="80808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E645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D03E2D"/>
        </a:accent6>
        <a:hlink>
          <a:srgbClr val="E64533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AT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AT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AT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AT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Bildschirmpräsentation (4:3)</PresentationFormat>
  <Paragraphs>27</Paragraphs>
  <Slides>3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10" baseType="lpstr">
      <vt:lpstr>Arial</vt:lpstr>
      <vt:lpstr>Calibri</vt:lpstr>
      <vt:lpstr>Verdana</vt:lpstr>
      <vt:lpstr>Default Design</vt:lpstr>
      <vt:lpstr>1_Benutzerdefiniertes Design</vt:lpstr>
      <vt:lpstr>Benutzerdefiniertes Design</vt:lpstr>
      <vt:lpstr>Image</vt:lpstr>
      <vt:lpstr>Insight for Output Feedback Learning</vt:lpstr>
      <vt:lpstr>Content</vt:lpstr>
      <vt:lpstr>PowerPoint-Präsentation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Sportpsychologie Skiinstruktor 1. Semester</dc:title>
  <dc:creator>Norbert Meister</dc:creator>
  <cp:lastModifiedBy>Sepp Redl</cp:lastModifiedBy>
  <cp:revision>71</cp:revision>
  <cp:lastPrinted>2015-07-02T13:13:32Z</cp:lastPrinted>
  <dcterms:created xsi:type="dcterms:W3CDTF">2013-04-07T16:12:32Z</dcterms:created>
  <dcterms:modified xsi:type="dcterms:W3CDTF">2015-07-14T07:31:38Z</dcterms:modified>
</cp:coreProperties>
</file>